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73" autoAdjust="0"/>
  </p:normalViewPr>
  <p:slideViewPr>
    <p:cSldViewPr>
      <p:cViewPr varScale="1">
        <p:scale>
          <a:sx n="93" d="100"/>
          <a:sy n="93" d="100"/>
        </p:scale>
        <p:origin x="-102" y="-115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381A1-9B67-4829-9425-B92180E6392E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C7D1B7-65A7-47AB-B7D6-B6B9954DFD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903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866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084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181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5443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1437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1781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16022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6811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1737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7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7436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231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3998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065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05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5729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048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510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749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983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818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396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009D8-CA69-476F-9F12-A8344853BCCD}" type="datetimeFigureOut">
              <a:rPr lang="en-GB" smtClean="0"/>
              <a:t>12/01/2016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54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/ccc?key=0Aq36k77Hr7BldGg0Tnh1bjFKdXhBR09QTHlxWGE4a0E&amp;usp=sharing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ntidproject.org/Scientific_Steering_Committee_2016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Mantid Scientific Steering Committee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Pre-meeting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386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Other information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Meeting Host: Garrett Granroth 865-805-0631</a:t>
            </a:r>
          </a:p>
          <a:p>
            <a:r>
              <a:rPr lang="en-GB" dirty="0" smtClean="0"/>
              <a:t>Nick’s Phone number: +44 7585 </a:t>
            </a:r>
            <a:r>
              <a:rPr lang="en-GB" dirty="0" smtClean="0"/>
              <a:t>446301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75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Any Questions</a:t>
            </a:r>
            <a:endParaRPr lang="en-GB" dirty="0"/>
          </a:p>
        </p:txBody>
      </p:sp>
      <p:pic>
        <p:nvPicPr>
          <p:cNvPr id="9218" name="Picture 2" descr="C:\Users\rrc79113\AppData\Local\Microsoft\Windows\Temporary Internet Files\Content.IE5\E9XKJ8MP\MP900382649[1]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585" y="1600200"/>
            <a:ext cx="323283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317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Weather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62" t="25490" r="57056" b="26978"/>
          <a:stretch/>
        </p:blipFill>
        <p:spPr bwMode="auto">
          <a:xfrm>
            <a:off x="1907704" y="1700808"/>
            <a:ext cx="5239820" cy="4464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34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Travel arrangements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 smtClean="0">
                <a:hlinkClick r:id="rId3"/>
              </a:rPr>
              <a:t>https://docs.google.com/spreadsheet/ccc?key=0Aq36k77Hr7BldGg0Tnh1bjFKdXhBR09QTHlxWGE4a0E&amp;usp=sharing</a:t>
            </a:r>
            <a:r>
              <a:rPr lang="en-GB" sz="2400" dirty="0" smtClean="0"/>
              <a:t> </a:t>
            </a:r>
            <a:endParaRPr lang="en-GB" sz="240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6" t="18840" r="2921" b="12077"/>
          <a:stretch/>
        </p:blipFill>
        <p:spPr bwMode="auto">
          <a:xfrm>
            <a:off x="35496" y="2044913"/>
            <a:ext cx="9108504" cy="4775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4370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563072" cy="1143000"/>
          </a:xfrm>
        </p:spPr>
        <p:txBody>
          <a:bodyPr/>
          <a:lstStyle/>
          <a:p>
            <a:r>
              <a:rPr lang="en-GB" dirty="0" smtClean="0"/>
              <a:t>Immigration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94920" cy="4525963"/>
          </a:xfrm>
        </p:spPr>
        <p:txBody>
          <a:bodyPr/>
          <a:lstStyle/>
          <a:p>
            <a:r>
              <a:rPr lang="en-GB" dirty="0" smtClean="0"/>
              <a:t>On the customs form</a:t>
            </a:r>
            <a:br>
              <a:rPr lang="en-GB" dirty="0" smtClean="0"/>
            </a:br>
            <a:r>
              <a:rPr lang="en-GB" dirty="0" smtClean="0"/>
              <a:t>AND</a:t>
            </a:r>
            <a:br>
              <a:rPr lang="en-GB" dirty="0" smtClean="0"/>
            </a:br>
            <a:r>
              <a:rPr lang="en-GB" dirty="0" smtClean="0"/>
              <a:t>at the immigration booth</a:t>
            </a:r>
            <a:br>
              <a:rPr lang="en-GB" dirty="0" smtClean="0"/>
            </a:br>
            <a:r>
              <a:rPr lang="en-GB" dirty="0" smtClean="0"/>
              <a:t>state the purpose of your visit as business</a:t>
            </a:r>
          </a:p>
          <a:p>
            <a:r>
              <a:rPr lang="en-GB" dirty="0" smtClean="0"/>
              <a:t>Otherwise you will not be allowed on site at ORNL</a:t>
            </a:r>
            <a:endParaRPr lang="en-GB" dirty="0"/>
          </a:p>
        </p:txBody>
      </p:sp>
      <p:pic>
        <p:nvPicPr>
          <p:cNvPr id="4098" name="Picture 2" descr="C:\Mantid\Documents\Images\sample-us-customs-declaration-form-fron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-20946"/>
            <a:ext cx="3491880" cy="6844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34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Route to the Hotel</a:t>
            </a:r>
            <a:endParaRPr lang="en-GB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" t="23321" r="8099" b="1281"/>
          <a:stretch/>
        </p:blipFill>
        <p:spPr bwMode="auto">
          <a:xfrm>
            <a:off x="-2867" y="1196752"/>
            <a:ext cx="9068201" cy="453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686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Simplified directions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On leaving the Airport keep go over the bridge to TN-115 N/ US-129N</a:t>
            </a:r>
          </a:p>
          <a:p>
            <a:r>
              <a:rPr lang="en-GB" dirty="0" smtClean="0"/>
              <a:t>After 2.6m merge </a:t>
            </a:r>
            <a:r>
              <a:rPr lang="en-GB" dirty="0"/>
              <a:t>onto 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b="1" dirty="0" smtClean="0"/>
              <a:t>I-140 </a:t>
            </a:r>
            <a:r>
              <a:rPr lang="en-GB" b="1" dirty="0"/>
              <a:t>W</a:t>
            </a:r>
            <a:r>
              <a:rPr lang="en-GB" dirty="0"/>
              <a:t> </a:t>
            </a:r>
            <a:r>
              <a:rPr lang="en-GB" dirty="0" smtClean="0"/>
              <a:t>to</a:t>
            </a:r>
            <a:r>
              <a:rPr lang="en-GB" dirty="0"/>
              <a:t> </a:t>
            </a:r>
            <a:r>
              <a:rPr lang="en-GB" b="1" dirty="0"/>
              <a:t>Oak </a:t>
            </a:r>
            <a:r>
              <a:rPr lang="en-GB" b="1" dirty="0" smtClean="0"/>
              <a:t>Ridge</a:t>
            </a:r>
          </a:p>
          <a:p>
            <a:r>
              <a:rPr lang="en-GB" dirty="0" smtClean="0"/>
              <a:t>Follow the road and signs to </a:t>
            </a:r>
            <a:br>
              <a:rPr lang="en-GB" dirty="0" smtClean="0"/>
            </a:br>
            <a:r>
              <a:rPr lang="en-GB" dirty="0" smtClean="0"/>
              <a:t>Oak Ridge</a:t>
            </a:r>
          </a:p>
          <a:p>
            <a:r>
              <a:rPr lang="en-GB" dirty="0" smtClean="0"/>
              <a:t>On entering Oak Ridge the hotel is on your right after several traffic lights.</a:t>
            </a: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1" t="27448" r="65321" b="30483"/>
          <a:stretch/>
        </p:blipFill>
        <p:spPr bwMode="auto">
          <a:xfrm>
            <a:off x="5991536" y="2132856"/>
            <a:ext cx="2512016" cy="201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19" t="45235" r="30884" b="44856"/>
          <a:stretch/>
        </p:blipFill>
        <p:spPr bwMode="auto">
          <a:xfrm>
            <a:off x="4716016" y="2859324"/>
            <a:ext cx="1092324" cy="857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480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Hotel seen from the road</a:t>
            </a:r>
            <a:endParaRPr lang="en-GB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76" t="35444" r="10855" b="3489"/>
          <a:stretch/>
        </p:blipFill>
        <p:spPr bwMode="auto">
          <a:xfrm>
            <a:off x="1187624" y="1196753"/>
            <a:ext cx="7056784" cy="4668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60286" y="5805264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/>
              <a:t>215 S. Illinois Avenue, </a:t>
            </a:r>
            <a:r>
              <a:rPr lang="fr-FR" dirty="0" err="1"/>
              <a:t>Oak</a:t>
            </a:r>
            <a:r>
              <a:rPr lang="fr-FR" dirty="0"/>
              <a:t> </a:t>
            </a:r>
            <a:r>
              <a:rPr lang="fr-FR" dirty="0" err="1"/>
              <a:t>Ridge</a:t>
            </a:r>
            <a:r>
              <a:rPr lang="fr-FR" dirty="0"/>
              <a:t>, Tennessee, 37830, USATEL: 1-865-481-2468FAX: 1-865-481-2474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794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Getting into ORNL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8:45am</a:t>
            </a:r>
            <a:r>
              <a:rPr lang="en-GB" dirty="0" smtClean="0"/>
              <a:t>	Meet in Hotel Lobby (With Passports)</a:t>
            </a:r>
            <a:br>
              <a:rPr lang="en-GB" dirty="0" smtClean="0"/>
            </a:br>
            <a:r>
              <a:rPr lang="en-GB" dirty="0" smtClean="0"/>
              <a:t>		Split into cars and drive to ORNL</a:t>
            </a:r>
            <a:br>
              <a:rPr lang="en-GB" dirty="0" smtClean="0"/>
            </a:br>
            <a:r>
              <a:rPr lang="en-GB" dirty="0" smtClean="0"/>
              <a:t>		Do NOT drive into Y-12</a:t>
            </a:r>
          </a:p>
          <a:p>
            <a:r>
              <a:rPr lang="en-GB" dirty="0" smtClean="0"/>
              <a:t>9:00	Use the right</a:t>
            </a:r>
            <a:br>
              <a:rPr lang="en-GB" dirty="0" smtClean="0"/>
            </a:br>
            <a:r>
              <a:rPr lang="en-GB" dirty="0" smtClean="0"/>
              <a:t>		lane at the </a:t>
            </a:r>
            <a:br>
              <a:rPr lang="en-GB" dirty="0" smtClean="0"/>
            </a:br>
            <a:r>
              <a:rPr lang="en-GB" dirty="0" smtClean="0"/>
              <a:t>		gatehouse</a:t>
            </a:r>
            <a:br>
              <a:rPr lang="en-GB" dirty="0" smtClean="0"/>
            </a:br>
            <a:r>
              <a:rPr lang="en-GB" dirty="0" smtClean="0"/>
              <a:t>		</a:t>
            </a:r>
          </a:p>
          <a:p>
            <a:pPr marL="0" indent="0">
              <a:buNone/>
            </a:pP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		Then drive to visitor centre </a:t>
            </a:r>
            <a:br>
              <a:rPr lang="en-GB" dirty="0" smtClean="0"/>
            </a:br>
            <a:r>
              <a:rPr lang="en-GB" dirty="0" smtClean="0"/>
              <a:t>		to collect passes</a:t>
            </a:r>
            <a:br>
              <a:rPr lang="en-GB" dirty="0" smtClean="0"/>
            </a:br>
            <a:r>
              <a:rPr lang="en-GB" dirty="0" smtClean="0"/>
              <a:t>		Then drive to the SNS		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70" t="36077" r="1156" b="19204"/>
          <a:stretch/>
        </p:blipFill>
        <p:spPr bwMode="auto">
          <a:xfrm>
            <a:off x="4716016" y="2910797"/>
            <a:ext cx="4352206" cy="1814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60" t="29424" r="28035" b="14883"/>
          <a:stretch/>
        </p:blipFill>
        <p:spPr bwMode="auto">
          <a:xfrm>
            <a:off x="101824" y="3361353"/>
            <a:ext cx="2232248" cy="2323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978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Meeting attendees and 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hlinkClick r:id="rId3"/>
              </a:rPr>
              <a:t>http://</a:t>
            </a:r>
            <a:r>
              <a:rPr lang="en-GB" dirty="0" smtClean="0">
                <a:hlinkClick r:id="rId3"/>
              </a:rPr>
              <a:t>www.mantidproject.org/Scientific_Steering_Committee_2016</a:t>
            </a:r>
            <a:r>
              <a:rPr lang="en-GB" dirty="0" smtClean="0"/>
              <a:t>   </a:t>
            </a:r>
            <a:endParaRPr lang="en-GB" dirty="0" smtClean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884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</TotalTime>
  <Words>104</Words>
  <Application>Microsoft Office PowerPoint</Application>
  <PresentationFormat>On-screen Show (4:3)</PresentationFormat>
  <Paragraphs>37</Paragraphs>
  <Slides>11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Mantid Scientific Steering Committee</vt:lpstr>
      <vt:lpstr>Weather</vt:lpstr>
      <vt:lpstr>Travel arrangements</vt:lpstr>
      <vt:lpstr>Immigration</vt:lpstr>
      <vt:lpstr>Route to the Hotel</vt:lpstr>
      <vt:lpstr>Simplified directions</vt:lpstr>
      <vt:lpstr>The Hotel seen from the road</vt:lpstr>
      <vt:lpstr>Getting into ORNL</vt:lpstr>
      <vt:lpstr>Meeting attendees and agenda</vt:lpstr>
      <vt:lpstr>Other information</vt:lpstr>
      <vt:lpstr>Any Questions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Mantid Scientific Steering Committee</dc:title>
  <dc:creator>Nicholas Draper</dc:creator>
  <cp:lastModifiedBy>Nicholas Draper</cp:lastModifiedBy>
  <cp:revision>11</cp:revision>
  <dcterms:created xsi:type="dcterms:W3CDTF">2014-01-07T09:26:50Z</dcterms:created>
  <dcterms:modified xsi:type="dcterms:W3CDTF">2016-01-12T10:59:20Z</dcterms:modified>
</cp:coreProperties>
</file>

<file path=docProps/thumbnail.jpeg>
</file>